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50" d="100"/>
          <a:sy n="50" d="100"/>
        </p:scale>
        <p:origin x="42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385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613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00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55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950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172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788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6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47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121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5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ACDAB-4049-488C-9B58-7B75868B4CD0}" type="datetimeFigureOut">
              <a:rPr lang="en-US" smtClean="0"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344D7-07C2-4057-AD1E-04BC634F9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70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927" r="12592"/>
          <a:stretch/>
        </p:blipFill>
        <p:spPr>
          <a:xfrm>
            <a:off x="0" y="-13716"/>
            <a:ext cx="8382000" cy="68717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0" y="0"/>
            <a:ext cx="3810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u="sng" dirty="0" err="1" smtClean="0"/>
              <a:t>Choix</a:t>
            </a:r>
            <a:r>
              <a:rPr lang="en-US" sz="3600" b="1" u="sng" dirty="0" smtClean="0"/>
              <a:t> à </a:t>
            </a:r>
            <a:r>
              <a:rPr lang="en-US" sz="3600" b="1" u="sng" dirty="0" err="1" smtClean="0"/>
              <a:t>l’extérieur</a:t>
            </a:r>
            <a:r>
              <a:rPr lang="en-US" sz="3600" b="1" u="sng" dirty="0" smtClean="0"/>
              <a:t>: </a:t>
            </a:r>
            <a:r>
              <a:rPr lang="en-US" sz="3600" dirty="0" smtClean="0"/>
              <a:t>des </a:t>
            </a:r>
            <a:r>
              <a:rPr lang="en-US" sz="3600" dirty="0" err="1" smtClean="0"/>
              <a:t>animaux</a:t>
            </a:r>
            <a:r>
              <a:rPr lang="en-US" sz="3600" dirty="0" smtClean="0"/>
              <a:t> (livre bleu, page 206)</a:t>
            </a:r>
          </a:p>
          <a:p>
            <a:endParaRPr lang="en-US" sz="3600" dirty="0" smtClean="0"/>
          </a:p>
          <a:p>
            <a:r>
              <a:rPr lang="en-US" sz="3600" b="1" u="sng" dirty="0" err="1" smtClean="0"/>
              <a:t>Choix</a:t>
            </a:r>
            <a:r>
              <a:rPr lang="en-US" sz="3600" b="1" u="sng" dirty="0" smtClean="0"/>
              <a:t> à </a:t>
            </a:r>
            <a:r>
              <a:rPr lang="en-US" sz="3600" b="1" u="sng" dirty="0" err="1" smtClean="0"/>
              <a:t>l’intérieur</a:t>
            </a:r>
            <a:r>
              <a:rPr lang="en-US" sz="3600" b="1" u="sng" dirty="0" smtClean="0"/>
              <a:t>: </a:t>
            </a:r>
            <a:r>
              <a:rPr lang="en-US" sz="3600" dirty="0" smtClean="0"/>
              <a:t>des métiers (livre </a:t>
            </a:r>
            <a:r>
              <a:rPr lang="en-US" sz="3600" dirty="0" err="1" smtClean="0"/>
              <a:t>vert</a:t>
            </a:r>
            <a:r>
              <a:rPr lang="en-US" sz="3600" dirty="0" smtClean="0"/>
              <a:t>, page 44)</a:t>
            </a:r>
          </a:p>
          <a:p>
            <a:endParaRPr lang="en-US" sz="3600" dirty="0"/>
          </a:p>
          <a:p>
            <a:r>
              <a:rPr lang="en-US" sz="3600" b="1" u="sng" dirty="0" smtClean="0"/>
              <a:t>Les fortunes: </a:t>
            </a:r>
            <a:r>
              <a:rPr lang="en-US" sz="3600" dirty="0" err="1" smtClean="0"/>
              <a:t>créatifs</a:t>
            </a:r>
            <a:r>
              <a:rPr lang="en-US" sz="3600" dirty="0" smtClean="0"/>
              <a:t> et </a:t>
            </a:r>
            <a:r>
              <a:rPr lang="en-US" sz="3600" dirty="0" err="1" smtClean="0"/>
              <a:t>marrants</a:t>
            </a:r>
            <a:r>
              <a:rPr lang="en-US" sz="3600" dirty="0" smtClean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717889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2015-06-05T15:28:36Z</dcterms:created>
  <dcterms:modified xsi:type="dcterms:W3CDTF">2015-06-05T15:28:50Z</dcterms:modified>
</cp:coreProperties>
</file>